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672" r:id="rId4"/>
    <p:sldId id="674" r:id="rId5"/>
    <p:sldId id="683" r:id="rId6"/>
    <p:sldId id="687" r:id="rId7"/>
    <p:sldId id="673" r:id="rId8"/>
    <p:sldId id="675" r:id="rId9"/>
    <p:sldId id="676" r:id="rId10"/>
    <p:sldId id="677" r:id="rId11"/>
    <p:sldId id="678" r:id="rId12"/>
    <p:sldId id="679" r:id="rId13"/>
    <p:sldId id="680" r:id="rId14"/>
    <p:sldId id="681" r:id="rId15"/>
    <p:sldId id="682" r:id="rId16"/>
    <p:sldId id="684" r:id="rId17"/>
    <p:sldId id="685" r:id="rId18"/>
    <p:sldId id="686" r:id="rId19"/>
    <p:sldId id="688" r:id="rId20"/>
    <p:sldId id="689" r:id="rId21"/>
    <p:sldId id="690" r:id="rId22"/>
    <p:sldId id="691" r:id="rId23"/>
    <p:sldId id="693" r:id="rId24"/>
    <p:sldId id="694" r:id="rId25"/>
    <p:sldId id="692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62"/>
    <a:srgbClr val="403B56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.google.com/test/mobile-friendly?utm_source=mft&amp;utm_medium=redirect&amp;utm_campaign=mft-redirect&amp;hl=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378438" y="3429000"/>
            <a:ext cx="11010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y </a:t>
            </a: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Media </a:t>
            </a:r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(Mobile </a:t>
            </a:r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)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No.3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797491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43822"/>
            <a:ext cx="9093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Mientras que en el escritorio se cuenta con tres columnas para distribuir los contenidos, en los dispositivos móviles sólo se cuenta con una columna.</a:t>
            </a:r>
          </a:p>
        </p:txBody>
      </p:sp>
      <p:pic>
        <p:nvPicPr>
          <p:cNvPr id="4098" name="Picture 2" descr="4 Una columna aloja el contenido">
            <a:extLst>
              <a:ext uri="{FF2B5EF4-FFF2-40B4-BE49-F238E27FC236}">
                <a16:creationId xmlns:a16="http://schemas.microsoft.com/office/drawing/2014/main" id="{A1A7593C-48E3-45C3-980A-2CDF11F51F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9" y="3147020"/>
            <a:ext cx="7871330" cy="286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797491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43822"/>
            <a:ext cx="909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Usá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la anidación. esta técnica hará que tus elementos se adapten a pantallas contraídas.</a:t>
            </a:r>
          </a:p>
        </p:txBody>
      </p:sp>
      <p:pic>
        <p:nvPicPr>
          <p:cNvPr id="5122" name="Picture 2" descr="5 Elementos que se adapten a pantallas">
            <a:extLst>
              <a:ext uri="{FF2B5EF4-FFF2-40B4-BE49-F238E27FC236}">
                <a16:creationId xmlns:a16="http://schemas.microsoft.com/office/drawing/2014/main" id="{FB56DB98-6F34-41E5-9E16-B7BDE908C4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4" y="2820379"/>
            <a:ext cx="7770256" cy="28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6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797491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43822"/>
            <a:ext cx="909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Dependiendo del dispositivo, el contenido debe extenderse para ocupar todo el ancho de la pantalla.</a:t>
            </a:r>
          </a:p>
        </p:txBody>
      </p:sp>
      <p:pic>
        <p:nvPicPr>
          <p:cNvPr id="6146" name="Picture 2" descr="6 Contenido extensible">
            <a:extLst>
              <a:ext uri="{FF2B5EF4-FFF2-40B4-BE49-F238E27FC236}">
                <a16:creationId xmlns:a16="http://schemas.microsoft.com/office/drawing/2014/main" id="{C92F15F9-E3CD-474E-9FDB-7C90A5631F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2" y="2795327"/>
            <a:ext cx="8500848" cy="30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797491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43822"/>
            <a:ext cx="909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hay grandes diferencias entre desarrollar un nuevo proyecto en pantalla grande o chica.</a:t>
            </a:r>
          </a:p>
        </p:txBody>
      </p:sp>
      <p:pic>
        <p:nvPicPr>
          <p:cNvPr id="7170" name="Picture 2" descr="7 El mobile siempre primero">
            <a:extLst>
              <a:ext uri="{FF2B5EF4-FFF2-40B4-BE49-F238E27FC236}">
                <a16:creationId xmlns:a16="http://schemas.microsoft.com/office/drawing/2014/main" id="{536F31CB-3D85-45DA-AE88-865A2677AE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10" y="3044260"/>
            <a:ext cx="7740212" cy="28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4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797491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43822"/>
            <a:ext cx="909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 el diseño contará con muchos efectos o detalles, lo más recomendable es utilizar vectores.</a:t>
            </a:r>
          </a:p>
        </p:txBody>
      </p:sp>
      <p:pic>
        <p:nvPicPr>
          <p:cNvPr id="8194" name="Picture 2" descr="8 mapa de bits">
            <a:extLst>
              <a:ext uri="{FF2B5EF4-FFF2-40B4-BE49-F238E27FC236}">
                <a16:creationId xmlns:a16="http://schemas.microsoft.com/office/drawing/2014/main" id="{F2CDDC57-1733-4F6B-943E-198D945361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23" y="2832905"/>
            <a:ext cx="7942287" cy="28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Web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Mobile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First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una tendencia de diseño y maquetación web orientada a dar prioridad a la visualización en dispositivos móviles, es decir, se diseña una web para smartphones y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tablets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su estructura se adapta a los ordenadores (al contrario de lo que se venía haciendo hasta hace poco).</a:t>
            </a:r>
          </a:p>
        </p:txBody>
      </p:sp>
    </p:spTree>
    <p:extLst>
      <p:ext uri="{BB962C8B-B14F-4D97-AF65-F5344CB8AC3E}">
        <p14:creationId xmlns:p14="http://schemas.microsoft.com/office/powerpoint/2010/main" val="405675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Web</a:t>
            </a:r>
          </a:p>
        </p:txBody>
      </p:sp>
      <p:pic>
        <p:nvPicPr>
          <p:cNvPr id="9218" name="Picture 2" descr="que es mobile firts posicionamiento">
            <a:extLst>
              <a:ext uri="{FF2B5EF4-FFF2-40B4-BE49-F238E27FC236}">
                <a16:creationId xmlns:a16="http://schemas.microsoft.com/office/drawing/2014/main" id="{DAC45171-3D4B-44ED-B243-E7840C0C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31" y="2016626"/>
            <a:ext cx="6460299" cy="42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3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Ventajas del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Mejor experiencia de usuario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mayor parte de usuarios navegan con dispositivos móviles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pueden utilizar las funciones del teléfono (cámara, localización, grabadora)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Menor velocidad de carga</a:t>
            </a:r>
          </a:p>
        </p:txBody>
      </p:sp>
    </p:spTree>
    <p:extLst>
      <p:ext uri="{BB962C8B-B14F-4D97-AF65-F5344CB8AC3E}">
        <p14:creationId xmlns:p14="http://schemas.microsoft.com/office/powerpoint/2010/main" val="235171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Desventajas del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2552178"/>
            <a:ext cx="90938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experiencia en desktop no está 100% optimizada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es lo más óptimo para tu SEO (si ese es tu objetivo)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es adecuado para webs con contenido muy pesado</a:t>
            </a:r>
          </a:p>
        </p:txBody>
      </p:sp>
    </p:spTree>
    <p:extLst>
      <p:ext uri="{BB962C8B-B14F-4D97-AF65-F5344CB8AC3E}">
        <p14:creationId xmlns:p14="http://schemas.microsoft.com/office/powerpoint/2010/main" val="384297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Comprobar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857181"/>
            <a:ext cx="90938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saber si una página tiene un diseño optimizado para móviles: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hlinkClick r:id="rId2"/>
              </a:rPr>
              <a:t>https://search.google.com/test/mobile-friendly?utm_source=mft&amp;utm_medium=redirect&amp;utm_campaign=mft-redirect&amp;hl=es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34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diseño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responsive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adaptativo o responsivo es una técnica de diseño web que busca la correcta visualización de una misma página en distintos dispositivos.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1772EE-58A4-4DCE-A5ED-C523B6DE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47" y="3527418"/>
            <a:ext cx="4911617" cy="28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Diferencias entre el 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y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2552178"/>
            <a:ext cx="90938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diseño web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responsive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piensa primero en el usuario desde el PC mientras que, el diseño web Mobile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First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tienen en cuenta primero al usuario que accede desde un dispositivo móvil.</a:t>
            </a:r>
          </a:p>
        </p:txBody>
      </p:sp>
    </p:spTree>
    <p:extLst>
      <p:ext uri="{BB962C8B-B14F-4D97-AF65-F5344CB8AC3E}">
        <p14:creationId xmlns:p14="http://schemas.microsoft.com/office/powerpoint/2010/main" val="2177321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2552178"/>
            <a:ext cx="90938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media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queries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(en español "consultas de medios") son útiles cuando deseas modificar tu página web o aplicación en función del tipo de dispositivo (como una impresora o una pantalla) o de características y parámetros específicos (como la resolución de la pantalla o el ancho del del navegador).</a:t>
            </a:r>
          </a:p>
        </p:txBody>
      </p:sp>
    </p:spTree>
    <p:extLst>
      <p:ext uri="{BB962C8B-B14F-4D97-AF65-F5344CB8AC3E}">
        <p14:creationId xmlns:p14="http://schemas.microsoft.com/office/powerpoint/2010/main" val="41539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2138819"/>
            <a:ext cx="9093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Generalmente utiliza la regla </a:t>
            </a:r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@media 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incluir un bloque de propiedades CSS solo si una determinada condición es verdadera o se cumple.</a:t>
            </a:r>
          </a:p>
        </p:txBody>
      </p:sp>
      <p:pic>
        <p:nvPicPr>
          <p:cNvPr id="10242" name="Picture 2" descr="Mastering Media Queries [Support Series]">
            <a:extLst>
              <a:ext uri="{FF2B5EF4-FFF2-40B4-BE49-F238E27FC236}">
                <a16:creationId xmlns:a16="http://schemas.microsoft.com/office/drawing/2014/main" id="{F85095E6-38C6-43DD-A56D-EA3F1209D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926" y="3523814"/>
            <a:ext cx="3200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73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45549" y="2107720"/>
            <a:ext cx="90938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consultas de medios se pueden usar para verificar muchas cosas, como: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Ancho y alto de la ventana gráfica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Ancho y alto del dispositivo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Orientación (¿la tableta / teléfono está en modo horizontal o vertical?)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Resolución</a:t>
            </a:r>
          </a:p>
        </p:txBody>
      </p:sp>
    </p:spTree>
    <p:extLst>
      <p:ext uri="{BB962C8B-B14F-4D97-AF65-F5344CB8AC3E}">
        <p14:creationId xmlns:p14="http://schemas.microsoft.com/office/powerpoint/2010/main" val="35051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Sintaxis 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45548" y="2107720"/>
            <a:ext cx="97775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@media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not|only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mediatype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and (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mediafeature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and|or|not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mediafeature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</a:t>
            </a:r>
          </a:p>
          <a:p>
            <a:pPr algn="just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</a:p>
          <a:p>
            <a:pPr algn="just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CSS-Code;</a:t>
            </a:r>
          </a:p>
          <a:p>
            <a:pPr algn="just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5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8DC5C4A-A723-4A0F-84F8-A07EA4F74F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85967" y="108559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863449"/>
            <a:ext cx="105792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&lt;html&gt;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&lt;head&gt;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&lt;meta name="viewport" content="width=device-width, initial-scale=1.0"&gt;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&lt;style&gt;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 {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background-color: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lightgreen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pPr algn="just"/>
            <a:r>
              <a:rPr lang="en-US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@media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only screen and (max-width: 600px) {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body {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background-color: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lightblue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}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&lt;/style&gt;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&lt;/head&gt;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&lt;body&gt;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&lt;p&gt;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cambio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color al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redimensionar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.&lt;/p&gt;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&lt;/body&gt;</a:t>
            </a:r>
          </a:p>
          <a:p>
            <a:pPr algn="just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&lt;/html&gt;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1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trata de redimensionar y colocar los elementos de la web de forma que se adapten al ancho de cada dispositivo permitiendo una correcta visualización y una mejor experiencia de usuario. Se caracteriza porque los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layouts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(contenidos) e imágenes son fluidos y se usa código media-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queries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CSS3.</a:t>
            </a:r>
          </a:p>
        </p:txBody>
      </p:sp>
    </p:spTree>
    <p:extLst>
      <p:ext uri="{BB962C8B-B14F-4D97-AF65-F5344CB8AC3E}">
        <p14:creationId xmlns:p14="http://schemas.microsoft.com/office/powerpoint/2010/main" val="391450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diseño responsivo abarca una amplia gama de tecnologías y enfoques que se combinan para desarrollar una página web totalmente responsiva. Esto incluye: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Elementos HTML5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Consultas de medios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Unidades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uso de varios activos de un solo recurso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enfoque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mobile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first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03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Ventajas del diseño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una buena opción para sitios web con mucho contenido informativo.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Más fácil para formularios grandes en donde queremos conseguir mucha información del usuario.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Diseño, desarrollo y mantenimiento más rentable.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Genial para SEO.</a:t>
            </a:r>
          </a:p>
        </p:txBody>
      </p:sp>
    </p:spTree>
    <p:extLst>
      <p:ext uri="{BB962C8B-B14F-4D97-AF65-F5344CB8AC3E}">
        <p14:creationId xmlns:p14="http://schemas.microsoft.com/office/powerpoint/2010/main" val="358316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Desventajas del diseño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es 100% adaptable en móviles.</a:t>
            </a:r>
          </a:p>
        </p:txBody>
      </p:sp>
    </p:spTree>
    <p:extLst>
      <p:ext uri="{BB962C8B-B14F-4D97-AF65-F5344CB8AC3E}">
        <p14:creationId xmlns:p14="http://schemas.microsoft.com/office/powerpoint/2010/main" val="127936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9C2A84-E84C-4A36-85DF-F0241772C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26" y="1914524"/>
            <a:ext cx="6540674" cy="43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necesario usar unidades relativas (como el porcentaje de la pantalla), en lugar de unidades estáticas (como los píxeles).</a:t>
            </a:r>
          </a:p>
        </p:txBody>
      </p:sp>
      <p:pic>
        <p:nvPicPr>
          <p:cNvPr id="2050" name="Picture 2" descr="2 Unidades relativas e1417547165919">
            <a:extLst>
              <a:ext uri="{FF2B5EF4-FFF2-40B4-BE49-F238E27FC236}">
                <a16:creationId xmlns:a16="http://schemas.microsoft.com/office/drawing/2014/main" id="{42A4C48A-55E5-4586-A8C4-6B8FC2603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97" y="3634571"/>
            <a:ext cx="7185351" cy="26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8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menor tamaño de pantalla, el contenido deberá ocupar más espacio vertical.</a:t>
            </a:r>
          </a:p>
        </p:txBody>
      </p:sp>
      <p:pic>
        <p:nvPicPr>
          <p:cNvPr id="3074" name="Picture 2" descr="3 Contenido vertical">
            <a:extLst>
              <a:ext uri="{FF2B5EF4-FFF2-40B4-BE49-F238E27FC236}">
                <a16:creationId xmlns:a16="http://schemas.microsoft.com/office/drawing/2014/main" id="{F00ABD2B-AF43-4C2F-8C2A-E52EBB1247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66" y="3048886"/>
            <a:ext cx="8415629" cy="30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744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2022</TotalTime>
  <Words>804</Words>
  <Application>Microsoft Office PowerPoint</Application>
  <PresentationFormat>Panorámica</PresentationFormat>
  <Paragraphs>90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 Light</vt:lpstr>
      <vt:lpstr>Ubuntu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251</cp:revision>
  <dcterms:created xsi:type="dcterms:W3CDTF">2021-04-09T17:18:33Z</dcterms:created>
  <dcterms:modified xsi:type="dcterms:W3CDTF">2022-06-27T20:22:43Z</dcterms:modified>
</cp:coreProperties>
</file>